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19" r:id="rId2"/>
    <p:sldId id="291" r:id="rId3"/>
    <p:sldId id="313" r:id="rId4"/>
    <p:sldId id="318" r:id="rId5"/>
    <p:sldId id="308" r:id="rId6"/>
    <p:sldId id="295" r:id="rId7"/>
    <p:sldId id="316" r:id="rId8"/>
    <p:sldId id="309" r:id="rId9"/>
    <p:sldId id="262" r:id="rId10"/>
    <p:sldId id="263" r:id="rId11"/>
    <p:sldId id="315" r:id="rId12"/>
    <p:sldId id="321" r:id="rId13"/>
    <p:sldId id="32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5013" autoAdjust="0"/>
    <p:restoredTop sz="94690" autoAdjust="0"/>
  </p:normalViewPr>
  <p:slideViewPr>
    <p:cSldViewPr snapToGrid="0" snapToObjects="1">
      <p:cViewPr>
        <p:scale>
          <a:sx n="73" d="100"/>
          <a:sy n="73" d="100"/>
        </p:scale>
        <p:origin x="-808" y="-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611DA-683F-F34E-8E3C-913AA8845FF1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D045C-A9B0-BA43-A99B-C6E1AE6227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619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9157E-EC47-45A0-8805-92DDC00FF84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36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9157E-EC47-45A0-8805-92DDC00FF84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692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9157E-EC47-45A0-8805-92DDC00FF84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639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9157E-EC47-45A0-8805-92DDC00FF84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639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AF03-7270-45C2-A683-C5E353EF01A5}" type="datetime4">
              <a:rPr lang="en-US" smtClean="0"/>
              <a:pPr/>
              <a:t>November 2,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881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November 2,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879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November 2,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196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November 2,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98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November 2,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40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November 2,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67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November 2,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822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November 2,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130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November 2,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731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November 2,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177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November 2,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90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2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November 2,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358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bonnie@successbyyourcommand.com" TargetMode="External"/><Relationship Id="rId2" Type="http://schemas.openxmlformats.org/officeDocument/2006/relationships/hyperlink" Target="mailto:katie@successbyyourcommand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clientcare@successbyyourcommand.com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960898" y="589975"/>
            <a:ext cx="7246052" cy="17526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355B2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dobe Garamond Pro"/>
                <a:cs typeface="Adobe Garamond Pro"/>
              </a:rPr>
              <a:t>Welcome</a:t>
            </a:r>
            <a:endParaRPr lang="en-US" sz="8000" b="1" dirty="0">
              <a:solidFill>
                <a:srgbClr val="355B2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dobe Garamond Pro"/>
              <a:cs typeface="Adobe Garamond Pro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98" y="2342575"/>
            <a:ext cx="7246052" cy="328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598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12315"/>
            <a:ext cx="8229600" cy="363126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 don’t know how I _____, </a:t>
            </a:r>
            <a:br>
              <a:rPr lang="en-US" sz="4800" dirty="0" smtClean="0"/>
            </a:br>
            <a:r>
              <a:rPr lang="en-US" sz="4800" dirty="0" smtClean="0"/>
              <a:t>I only know it is so now </a:t>
            </a:r>
            <a:br>
              <a:rPr lang="en-US" sz="4800" dirty="0" smtClean="0"/>
            </a:br>
            <a:r>
              <a:rPr lang="en-US" sz="4800" dirty="0" smtClean="0"/>
              <a:t>and I am fulfilled!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 descr="Logo-TOC-horiz-RedFont.psd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832" y="763975"/>
            <a:ext cx="7289585" cy="154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10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6551" y="448275"/>
            <a:ext cx="7270383" cy="655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8000"/>
                </a:solidFill>
              </a:rPr>
              <a:t>Today we discovered -  </a:t>
            </a:r>
          </a:p>
          <a:p>
            <a:endParaRPr lang="en-US" sz="3200" dirty="0" smtClean="0">
              <a:solidFill>
                <a:srgbClr val="000090"/>
              </a:solidFill>
            </a:endParaRPr>
          </a:p>
          <a:p>
            <a:pPr marL="914400" lvl="1" indent="-457200" algn="ctr"/>
            <a:r>
              <a:rPr lang="en-US" sz="3200" b="1" dirty="0" smtClean="0">
                <a:solidFill>
                  <a:srgbClr val="000090"/>
                </a:solidFill>
              </a:rPr>
              <a:t>You begin to  can change you story </a:t>
            </a:r>
          </a:p>
          <a:p>
            <a:pPr marL="914400" lvl="1" indent="-457200" algn="ctr"/>
            <a:r>
              <a:rPr lang="en-US" sz="3200" b="1" dirty="0" smtClean="0">
                <a:solidFill>
                  <a:srgbClr val="000090"/>
                </a:solidFill>
              </a:rPr>
              <a:t>when you take a more objective view.</a:t>
            </a:r>
          </a:p>
          <a:p>
            <a:pPr marL="914400" lvl="1" indent="-457200" algn="ctr"/>
            <a:endParaRPr lang="en-US" sz="3200" b="1" dirty="0" smtClean="0">
              <a:solidFill>
                <a:srgbClr val="000090"/>
              </a:solidFill>
            </a:endParaRPr>
          </a:p>
          <a:p>
            <a:pPr marL="914400" lvl="1" indent="-457200" algn="ctr"/>
            <a:r>
              <a:rPr lang="en-US" sz="3200" b="1" dirty="0" smtClean="0">
                <a:solidFill>
                  <a:srgbClr val="008000"/>
                </a:solidFill>
              </a:rPr>
              <a:t>You have always had the power to change who you are – the power     is within your DNA blueprint.</a:t>
            </a:r>
          </a:p>
          <a:p>
            <a:pPr marL="914400" lvl="1" indent="-457200" algn="ctr"/>
            <a:endParaRPr lang="en-US" sz="3200" b="1" dirty="0" smtClean="0">
              <a:solidFill>
                <a:srgbClr val="000090"/>
              </a:solidFill>
            </a:endParaRPr>
          </a:p>
          <a:p>
            <a:pPr marL="914400" lvl="1" indent="-457200" algn="ctr"/>
            <a:r>
              <a:rPr lang="en-US" sz="3200" b="1" dirty="0" smtClean="0">
                <a:solidFill>
                  <a:srgbClr val="000090"/>
                </a:solidFill>
              </a:rPr>
              <a:t>You are who you ‘see’ – choose your perceptions wisely.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en-US" sz="3200" dirty="0">
              <a:solidFill>
                <a:srgbClr val="00009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3200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372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497C40"/>
                </a:solidFill>
              </a:rPr>
              <a:t>Tools for Awakening</a:t>
            </a:r>
            <a:endParaRPr lang="en-US" sz="4800" b="1" dirty="0">
              <a:solidFill>
                <a:srgbClr val="497C4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0096"/>
            <a:ext cx="8229600" cy="47085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Contact us with your Questions and Stories at</a:t>
            </a: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katie@successbyyourcommand.com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bonnie@successbyyourcommand.com</a:t>
            </a: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For questions about delivery of these programs:</a:t>
            </a:r>
            <a:br>
              <a:rPr lang="en-US" dirty="0" smtClean="0"/>
            </a:br>
            <a:r>
              <a:rPr lang="en-US" dirty="0" smtClean="0">
                <a:hlinkClick r:id="rId4"/>
              </a:rPr>
              <a:t>clientcare@successbyyourcommand.com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or </a:t>
            </a:r>
            <a:r>
              <a:rPr lang="en-US" dirty="0"/>
              <a:t>Call 855-862-4636 (TOC-INFO)</a:t>
            </a:r>
          </a:p>
        </p:txBody>
      </p:sp>
    </p:spTree>
    <p:extLst>
      <p:ext uri="{BB962C8B-B14F-4D97-AF65-F5344CB8AC3E}">
        <p14:creationId xmlns:p14="http://schemas.microsoft.com/office/powerpoint/2010/main" val="425783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960898" y="589975"/>
            <a:ext cx="7246052" cy="17526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497C4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dobe Garamond Pro"/>
                <a:cs typeface="Adobe Garamond Pro"/>
              </a:rPr>
              <a:t>Thank You</a:t>
            </a:r>
            <a:endParaRPr lang="en-US" sz="8000" b="1" dirty="0">
              <a:solidFill>
                <a:srgbClr val="497C4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dobe Garamond Pro"/>
              <a:cs typeface="Adobe Garamond Pro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98" y="2603247"/>
            <a:ext cx="7246052" cy="300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324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49" y="4540617"/>
            <a:ext cx="8229600" cy="156555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000090"/>
                </a:solidFill>
              </a:rPr>
              <a:t>With Your Host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Dr. Katie Garnett</a:t>
            </a:r>
            <a:r>
              <a:rPr lang="en-US" b="1" dirty="0" smtClean="0">
                <a:solidFill>
                  <a:srgbClr val="660066"/>
                </a:solidFill>
              </a:rPr>
              <a:t/>
            </a:r>
            <a:br>
              <a:rPr lang="en-US" b="1" dirty="0" smtClean="0">
                <a:solidFill>
                  <a:srgbClr val="660066"/>
                </a:solidFill>
              </a:rPr>
            </a:br>
            <a:endParaRPr lang="en-US" sz="4889" b="1" u="sng" dirty="0">
              <a:solidFill>
                <a:srgbClr val="008000"/>
              </a:solidFill>
            </a:endParaRPr>
          </a:p>
        </p:txBody>
      </p:sp>
      <p:pic>
        <p:nvPicPr>
          <p:cNvPr id="6" name="Picture 5" descr="Katie 20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6861" y="782777"/>
            <a:ext cx="4018576" cy="3357245"/>
          </a:xfrm>
          <a:prstGeom prst="rect">
            <a:avLst/>
          </a:prstGeom>
          <a:effectLst>
            <a:glow rad="101600">
              <a:srgbClr val="000090">
                <a:alpha val="75000"/>
              </a:srgbClr>
            </a:glow>
          </a:effectLst>
        </p:spPr>
      </p:pic>
    </p:spTree>
    <p:extLst>
      <p:ext uri="{BB962C8B-B14F-4D97-AF65-F5344CB8AC3E}">
        <p14:creationId xmlns:p14="http://schemas.microsoft.com/office/powerpoint/2010/main" val="1834871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4445"/>
            <a:ext cx="8229600" cy="927560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rgbClr val="000090"/>
                </a:solidFill>
              </a:rPr>
              <a:t>Life is a Journey</a:t>
            </a:r>
            <a:br>
              <a:rPr lang="en-US" sz="5400" b="1" dirty="0" smtClean="0">
                <a:solidFill>
                  <a:srgbClr val="000090"/>
                </a:solidFill>
              </a:rPr>
            </a:br>
            <a:r>
              <a:rPr lang="en-US" sz="2222" b="1" i="1" dirty="0" smtClean="0">
                <a:solidFill>
                  <a:srgbClr val="000090"/>
                </a:solidFill>
              </a:rPr>
              <a:t>We must be willing to get rid of the life we've planned, so as to have           the life that is waiting for us. ~ </a:t>
            </a:r>
            <a:r>
              <a:rPr lang="en-US" sz="2222" b="1" dirty="0" smtClean="0">
                <a:solidFill>
                  <a:srgbClr val="000090"/>
                </a:solidFill>
              </a:rPr>
              <a:t>Joseph Campbell</a:t>
            </a:r>
            <a:r>
              <a:rPr lang="en-US" sz="3111" b="1" dirty="0" smtClean="0">
                <a:solidFill>
                  <a:srgbClr val="000090"/>
                </a:solidFill>
              </a:rPr>
              <a:t/>
            </a:r>
            <a:br>
              <a:rPr lang="en-US" sz="3111" b="1" dirty="0" smtClean="0">
                <a:solidFill>
                  <a:srgbClr val="000090"/>
                </a:solidFill>
              </a:rPr>
            </a:br>
            <a:r>
              <a:rPr lang="en-US" sz="5400" b="1" dirty="0" smtClean="0">
                <a:solidFill>
                  <a:srgbClr val="000090"/>
                </a:solidFill>
              </a:rPr>
              <a:t/>
            </a:r>
            <a:br>
              <a:rPr lang="en-US" sz="5400" b="1" dirty="0" smtClean="0">
                <a:solidFill>
                  <a:srgbClr val="000090"/>
                </a:solidFill>
              </a:rPr>
            </a:br>
            <a:r>
              <a:rPr lang="en-US" sz="5400" b="1" dirty="0" smtClean="0">
                <a:solidFill>
                  <a:srgbClr val="000090"/>
                </a:solidFill>
              </a:rPr>
              <a:t/>
            </a:r>
            <a:br>
              <a:rPr lang="en-US" sz="5400" b="1" dirty="0" smtClean="0">
                <a:solidFill>
                  <a:srgbClr val="000090"/>
                </a:solidFill>
              </a:rPr>
            </a:br>
            <a:endParaRPr lang="en-US" sz="5400" b="1" dirty="0">
              <a:solidFill>
                <a:srgbClr val="00009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1" y="5386808"/>
            <a:ext cx="78838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en-US" sz="4400" b="1" dirty="0" smtClean="0">
                <a:solidFill>
                  <a:srgbClr val="000090"/>
                </a:solidFill>
              </a:rPr>
              <a:t>The Journey </a:t>
            </a:r>
            <a:r>
              <a:rPr lang="en-US" sz="4400" b="1" i="1" dirty="0" smtClean="0">
                <a:solidFill>
                  <a:srgbClr val="000090"/>
                </a:solidFill>
              </a:rPr>
              <a:t>IS</a:t>
            </a:r>
            <a:r>
              <a:rPr lang="en-US" sz="4400" b="1" dirty="0" smtClean="0">
                <a:solidFill>
                  <a:srgbClr val="000090"/>
                </a:solidFill>
              </a:rPr>
              <a:t> the Destination</a:t>
            </a:r>
            <a:endParaRPr lang="en-US" sz="4400" b="1" dirty="0">
              <a:solidFill>
                <a:srgbClr val="000090"/>
              </a:solidFill>
            </a:endParaRPr>
          </a:p>
        </p:txBody>
      </p:sp>
      <p:pic>
        <p:nvPicPr>
          <p:cNvPr id="7" name="Content Placeholder 6" descr="path-steppingstone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41683" y="2372003"/>
            <a:ext cx="5004613" cy="2691049"/>
          </a:xfrm>
          <a:effectLst>
            <a:glow rad="101600">
              <a:srgbClr val="008000">
                <a:alpha val="75000"/>
              </a:srgbClr>
            </a:glow>
          </a:effectLst>
        </p:spPr>
      </p:pic>
    </p:spTree>
    <p:extLst>
      <p:ext uri="{BB962C8B-B14F-4D97-AF65-F5344CB8AC3E}">
        <p14:creationId xmlns:p14="http://schemas.microsoft.com/office/powerpoint/2010/main" val="742924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Your Challenge this Month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Have You Outgrown Your Life?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9010" y="5105365"/>
            <a:ext cx="766828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000090"/>
                </a:solidFill>
              </a:rPr>
              <a:t>Have the courage to follow your heart and intuition, they somehow already know what you truly wish to become.  Everything else is secondary.  ~ Steve Jobs </a:t>
            </a:r>
            <a:endParaRPr lang="en-US" b="1" i="1" dirty="0">
              <a:solidFill>
                <a:srgbClr val="00009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382" y="1769998"/>
            <a:ext cx="4013348" cy="2812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85643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0436" y="448276"/>
            <a:ext cx="748035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4400" b="1" dirty="0" smtClean="0">
                <a:solidFill>
                  <a:srgbClr val="008000"/>
                </a:solidFill>
              </a:rPr>
              <a:t>Today we discover - </a:t>
            </a:r>
          </a:p>
          <a:p>
            <a:endParaRPr lang="en-US" sz="3200" dirty="0" smtClean="0">
              <a:solidFill>
                <a:srgbClr val="008000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000090"/>
                </a:solidFill>
              </a:rPr>
              <a:t>Your Life Story – an objective view</a:t>
            </a:r>
          </a:p>
          <a:p>
            <a:pPr marL="457200" lvl="0" indent="-457200"/>
            <a:endParaRPr lang="en-US" sz="3600" b="1" dirty="0" smtClean="0">
              <a:solidFill>
                <a:srgbClr val="000090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000090"/>
                </a:solidFill>
              </a:rPr>
              <a:t>The Power of Change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en-US" sz="3600" b="1" dirty="0" smtClean="0">
              <a:solidFill>
                <a:srgbClr val="000090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000090"/>
                </a:solidFill>
              </a:rPr>
              <a:t>You Are Who You ‘See’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en-US" sz="3200" dirty="0" smtClean="0">
              <a:solidFill>
                <a:srgbClr val="00800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32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372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621" y="274638"/>
            <a:ext cx="9144000" cy="1992312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rgbClr val="000090"/>
                </a:solidFill>
              </a:rPr>
              <a:t>Your Life Story – </a:t>
            </a:r>
            <a:br>
              <a:rPr lang="en-US" sz="6000" b="1" dirty="0" smtClean="0">
                <a:solidFill>
                  <a:srgbClr val="000090"/>
                </a:solidFill>
              </a:rPr>
            </a:br>
            <a:r>
              <a:rPr lang="en-US" sz="6000" b="1" dirty="0" smtClean="0">
                <a:solidFill>
                  <a:srgbClr val="000090"/>
                </a:solidFill>
              </a:rPr>
              <a:t>an objective view</a:t>
            </a:r>
            <a:r>
              <a:rPr lang="en-US" sz="4800" b="1" dirty="0" smtClean="0">
                <a:solidFill>
                  <a:srgbClr val="000090"/>
                </a:solidFill>
              </a:rPr>
              <a:t/>
            </a:r>
            <a:br>
              <a:rPr lang="en-US" sz="4800" b="1" dirty="0" smtClean="0">
                <a:solidFill>
                  <a:srgbClr val="000090"/>
                </a:solidFill>
              </a:rPr>
            </a:br>
            <a:endParaRPr lang="en-US" sz="48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5537" y="1668583"/>
            <a:ext cx="7591261" cy="4831419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4000" b="1" dirty="0" smtClean="0">
              <a:solidFill>
                <a:srgbClr val="000090"/>
              </a:solidFill>
            </a:endParaRPr>
          </a:p>
          <a:p>
            <a:endParaRPr lang="en-US" sz="4000" b="1" dirty="0" smtClean="0">
              <a:solidFill>
                <a:srgbClr val="000090"/>
              </a:solidFill>
            </a:endParaRPr>
          </a:p>
          <a:p>
            <a:pPr>
              <a:buNone/>
            </a:pPr>
            <a:endParaRPr lang="en-US" sz="4000" b="1" dirty="0" smtClean="0">
              <a:solidFill>
                <a:srgbClr val="000090"/>
              </a:solidFill>
            </a:endParaRPr>
          </a:p>
          <a:p>
            <a:pPr>
              <a:buNone/>
            </a:pPr>
            <a:endParaRPr lang="en-US" sz="4000" b="1" dirty="0" smtClean="0">
              <a:solidFill>
                <a:srgbClr val="000090"/>
              </a:solidFill>
            </a:endParaRPr>
          </a:p>
          <a:p>
            <a:endParaRPr lang="en-US" sz="3600" b="1" dirty="0" smtClean="0">
              <a:solidFill>
                <a:srgbClr val="000090"/>
              </a:solidFill>
            </a:endParaRPr>
          </a:p>
          <a:p>
            <a:pPr>
              <a:buNone/>
            </a:pPr>
            <a:endParaRPr lang="en-US" sz="3600" b="1" dirty="0" smtClean="0">
              <a:solidFill>
                <a:srgbClr val="000090"/>
              </a:solidFill>
            </a:endParaRPr>
          </a:p>
          <a:p>
            <a:pPr>
              <a:buNone/>
            </a:pPr>
            <a:r>
              <a:rPr lang="en-US" sz="1800" b="1" dirty="0" smtClean="0">
                <a:solidFill>
                  <a:srgbClr val="000090"/>
                </a:solidFill>
              </a:rPr>
              <a:t>										</a:t>
            </a:r>
          </a:p>
          <a:p>
            <a:pPr>
              <a:buNone/>
            </a:pPr>
            <a:endParaRPr lang="en-US" b="1" dirty="0" smtClean="0">
              <a:solidFill>
                <a:srgbClr val="000090"/>
              </a:solidFill>
            </a:endParaRPr>
          </a:p>
        </p:txBody>
      </p:sp>
      <p:pic>
        <p:nvPicPr>
          <p:cNvPr id="9" name="Picture 8" descr="canyousee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843" y="2664752"/>
            <a:ext cx="3909075" cy="3113026"/>
          </a:xfrm>
          <a:prstGeom prst="rect">
            <a:avLst/>
          </a:prstGeom>
          <a:effectLst>
            <a:glow rad="101600">
              <a:schemeClr val="tx2">
                <a:lumMod val="75000"/>
                <a:alpha val="75000"/>
              </a:schemeClr>
            </a:glo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2261" y="846744"/>
            <a:ext cx="781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0090"/>
                </a:solidFill>
              </a:rPr>
              <a:t>The Power of Change </a:t>
            </a:r>
          </a:p>
          <a:p>
            <a:endParaRPr lang="en-US" b="1" dirty="0">
              <a:solidFill>
                <a:srgbClr val="000090"/>
              </a:solidFill>
            </a:endParaRPr>
          </a:p>
        </p:txBody>
      </p:sp>
      <p:pic>
        <p:nvPicPr>
          <p:cNvPr id="6" name="Picture 5" descr="Sign Validation Ahea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6177" y="2285999"/>
            <a:ext cx="4880118" cy="3043503"/>
          </a:xfrm>
          <a:prstGeom prst="rect">
            <a:avLst/>
          </a:prstGeom>
          <a:effectLst>
            <a:glow rad="101600">
              <a:srgbClr val="008000">
                <a:alpha val="75000"/>
              </a:srgbClr>
            </a:glow>
          </a:effectLst>
        </p:spPr>
      </p:pic>
    </p:spTree>
    <p:extLst>
      <p:ext uri="{BB962C8B-B14F-4D97-AF65-F5344CB8AC3E}">
        <p14:creationId xmlns:p14="http://schemas.microsoft.com/office/powerpoint/2010/main" val="2112568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550" y="506994"/>
            <a:ext cx="8673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0090"/>
                </a:solidFill>
              </a:rPr>
              <a:t>You Are Who You ‘See’</a:t>
            </a:r>
          </a:p>
          <a:p>
            <a:endParaRPr lang="en-US" b="1" dirty="0">
              <a:solidFill>
                <a:srgbClr val="000090"/>
              </a:solidFill>
            </a:endParaRPr>
          </a:p>
        </p:txBody>
      </p:sp>
      <p:pic>
        <p:nvPicPr>
          <p:cNvPr id="6" name="Picture 5" descr="catlion5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0060" y="2216476"/>
            <a:ext cx="4108263" cy="3685824"/>
          </a:xfrm>
          <a:prstGeom prst="rect">
            <a:avLst/>
          </a:prstGeom>
          <a:effectLst>
            <a:glow rad="101600">
              <a:schemeClr val="accent1">
                <a:lumMod val="50000"/>
                <a:alpha val="7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112568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95" y="106720"/>
            <a:ext cx="8858500" cy="6551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496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4456</TotalTime>
  <Words>166</Words>
  <Application>Microsoft Office PowerPoint</Application>
  <PresentationFormat>On-screen Show (4:3)</PresentationFormat>
  <Paragraphs>45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 With Your Host Dr. Katie Garnett </vt:lpstr>
      <vt:lpstr>Life is a Journey We must be willing to get rid of the life we've planned, so as to have           the life that is waiting for us. ~ Joseph Campbell   </vt:lpstr>
      <vt:lpstr>Your Challenge this Month Have You Outgrown Your Life?</vt:lpstr>
      <vt:lpstr>PowerPoint Presentation</vt:lpstr>
      <vt:lpstr>Your Life Story –  an objective view </vt:lpstr>
      <vt:lpstr>PowerPoint Presentation</vt:lpstr>
      <vt:lpstr>PowerPoint Presentation</vt:lpstr>
      <vt:lpstr>PowerPoint Presentation</vt:lpstr>
      <vt:lpstr>I don’t know how I _____,  I only know it is so now  and I am fulfilled! </vt:lpstr>
      <vt:lpstr>PowerPoint Presentation</vt:lpstr>
      <vt:lpstr>Tools for Awakening</vt:lpstr>
      <vt:lpstr>PowerPoint Presentation</vt:lpstr>
    </vt:vector>
  </TitlesOfParts>
  <Company>Kathryn Perry Enterprises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Kathryn Perry</dc:creator>
  <cp:lastModifiedBy>Bonnie</cp:lastModifiedBy>
  <cp:revision>387</cp:revision>
  <dcterms:created xsi:type="dcterms:W3CDTF">2014-11-02T15:23:47Z</dcterms:created>
  <dcterms:modified xsi:type="dcterms:W3CDTF">2014-11-02T18:51:37Z</dcterms:modified>
</cp:coreProperties>
</file>